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Bell MT" panose="02020503060305020303" pitchFamily="18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Gill Sans" panose="020B0604020202020204" charset="0"/>
      <p:regular r:id="rId19"/>
      <p:bold r:id="rId20"/>
    </p:embeddedFont>
    <p:embeddedFont>
      <p:font typeface="Libre Baskerville" panose="02000000000000000000" pitchFamily="2" charset="0"/>
      <p:regular r:id="rId21"/>
      <p:bold r:id="rId22"/>
      <p:italic r:id="rId23"/>
    </p:embeddedFont>
    <p:embeddedFont>
      <p:font typeface="Wingdings 3" panose="05040102010807070707" pitchFamily="18" charset="2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mes, Michael" userId="7c088857-967d-4833-b4de-292985f8b299" providerId="ADAL" clId="{5D1D7385-E77B-4858-93B3-245A0CE789DF}"/>
    <pc:docChg chg="modSld">
      <pc:chgData name="Holmes, Michael" userId="7c088857-967d-4833-b4de-292985f8b299" providerId="ADAL" clId="{5D1D7385-E77B-4858-93B3-245A0CE789DF}" dt="2022-09-13T21:33:53.487" v="34" actId="1035"/>
      <pc:docMkLst>
        <pc:docMk/>
      </pc:docMkLst>
      <pc:sldChg chg="modSp mod">
        <pc:chgData name="Holmes, Michael" userId="7c088857-967d-4833-b4de-292985f8b299" providerId="ADAL" clId="{5D1D7385-E77B-4858-93B3-245A0CE789DF}" dt="2022-09-13T21:33:53.487" v="34" actId="1035"/>
        <pc:sldMkLst>
          <pc:docMk/>
          <pc:sldMk cId="0" sldId="256"/>
        </pc:sldMkLst>
        <pc:picChg chg="mod">
          <ac:chgData name="Holmes, Michael" userId="7c088857-967d-4833-b4de-292985f8b299" providerId="ADAL" clId="{5D1D7385-E77B-4858-93B3-245A0CE789DF}" dt="2022-09-13T21:33:53.487" v="34" actId="1035"/>
          <ac:picMkLst>
            <pc:docMk/>
            <pc:sldMk cId="0" sldId="256"/>
            <ac:picMk id="3" creationId="{19BAE3EA-FEE5-474B-8035-315DEB1EEE4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98999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3274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753745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9434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718051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517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706"/>
      </p:ext>
    </p:extLst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3823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03670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61835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67590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94180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75152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58580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2442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1655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fade thruBlk="1"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mind.com/join/74g487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rcboe.org/Domain/19506" TargetMode="External"/><Relationship Id="rId4" Type="http://schemas.openxmlformats.org/officeDocument/2006/relationships/hyperlink" Target="https://www.remind.com/join/ch4987b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cboe.instructuremedia.com/embed/048204ea-777e-4c04-9fc0-357111372c96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cboe.instructuremedia.com/embed/048204ea-777e-4c04-9fc0-357111372c96" TargetMode="External"/><Relationship Id="rId5" Type="http://schemas.openxmlformats.org/officeDocument/2006/relationships/hyperlink" Target="https://www.rcboe.org/Domain/16265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1554867" y="332472"/>
            <a:ext cx="9392307" cy="10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entium Basic"/>
              <a:buNone/>
            </a:pPr>
            <a:r>
              <a:rPr lang="en-US" dirty="0">
                <a:solidFill>
                  <a:srgbClr val="0070C0"/>
                </a:solidFill>
                <a:latin typeface="Gentium Basic"/>
                <a:ea typeface="Gentium Basic"/>
                <a:cs typeface="Gentium Basic"/>
                <a:sym typeface="Gentium Basic"/>
              </a:rPr>
              <a:t>Mr. Holmes</a:t>
            </a:r>
            <a:br>
              <a:rPr lang="en-US" dirty="0">
                <a:solidFill>
                  <a:srgbClr val="0070C0"/>
                </a:solidFill>
                <a:latin typeface="Gentium Basic"/>
                <a:ea typeface="Gentium Basic"/>
                <a:cs typeface="Gentium Basic"/>
                <a:sym typeface="Gentium Basic"/>
              </a:rPr>
            </a:br>
            <a:r>
              <a:rPr lang="en-US" dirty="0">
                <a:solidFill>
                  <a:srgbClr val="0070C0"/>
                </a:solidFill>
                <a:latin typeface="Gentium Basic"/>
                <a:ea typeface="Gentium Basic"/>
                <a:cs typeface="Gentium Basic"/>
                <a:sym typeface="Gentium Basic"/>
              </a:rPr>
              <a:t>7TH GRADE LIFE SCIENCE AND SOCIAL STUDIES TEACHER</a:t>
            </a:r>
            <a:br>
              <a:rPr lang="en-US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endParaRPr dirty="0"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102" name="Google Shape;1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2043" y="2045346"/>
            <a:ext cx="3419451" cy="241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 descr="School Counselor Blog: School Counseling Programs Outside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97335" y="2857193"/>
            <a:ext cx="2897374" cy="3232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19BAE3EA-FEE5-474B-8035-315DEB1EE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555777" y="2672393"/>
            <a:ext cx="3788938" cy="2841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1465433" y="198913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ntium Basic"/>
              <a:buNone/>
            </a:pPr>
            <a:r>
              <a:rPr lang="en-US" sz="4000">
                <a:latin typeface="Gentium Basic"/>
                <a:ea typeface="Gentium Basic"/>
                <a:cs typeface="Gentium Basic"/>
                <a:sym typeface="Gentium Basic"/>
              </a:rPr>
              <a:t>MY CONTACT INFORMATION </a:t>
            </a:r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idx="1"/>
          </p:nvPr>
        </p:nvSpPr>
        <p:spPr>
          <a:xfrm>
            <a:off x="4142508" y="1853754"/>
            <a:ext cx="8160328" cy="4283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lvl="0" indent="-21335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200" dirty="0"/>
              <a:t>Email: </a:t>
            </a:r>
            <a:r>
              <a:rPr lang="en-US" sz="3300" dirty="0">
                <a:solidFill>
                  <a:srgbClr val="FF0000"/>
                </a:solidFill>
              </a:rPr>
              <a:t>holmemi@boe.richmond.k12.ga.us</a:t>
            </a:r>
            <a:endParaRPr dirty="0"/>
          </a:p>
          <a:p>
            <a:pPr marL="228600" lvl="0" indent="-21335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200" dirty="0"/>
              <a:t>Life Science Remind Information:</a:t>
            </a:r>
            <a:endParaRPr sz="3200" dirty="0"/>
          </a:p>
          <a:p>
            <a:pPr marL="800100" lvl="2" indent="0">
              <a:buNone/>
            </a:pPr>
            <a:r>
              <a:rPr lang="en-US" sz="2800" dirty="0"/>
              <a:t>	</a:t>
            </a:r>
            <a:r>
              <a:rPr lang="en-US" sz="2800" dirty="0">
                <a:hlinkClick r:id="rId3"/>
              </a:rPr>
              <a:t>https://www.remind.com/join/74g4879</a:t>
            </a:r>
            <a:endParaRPr lang="en-US" sz="2800" dirty="0"/>
          </a:p>
          <a:p>
            <a:pPr marL="0" lvl="0" indent="0">
              <a:buNone/>
            </a:pPr>
            <a:endParaRPr sz="3200" dirty="0"/>
          </a:p>
          <a:p>
            <a:pPr marL="228600" lvl="0" indent="-21335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200" dirty="0"/>
              <a:t>Social Studies Remind Information:</a:t>
            </a:r>
          </a:p>
          <a:p>
            <a:pPr marL="929641" lvl="2" indent="0">
              <a:spcBef>
                <a:spcPts val="1000"/>
              </a:spcBef>
              <a:buSzPct val="100000"/>
              <a:buNone/>
            </a:pPr>
            <a:r>
              <a:rPr lang="en-US" sz="2800" dirty="0">
                <a:hlinkClick r:id="rId4"/>
              </a:rPr>
              <a:t>https://www.remind.com/join/ch4987b</a:t>
            </a:r>
            <a:endParaRPr lang="en-US" sz="2800" dirty="0"/>
          </a:p>
          <a:p>
            <a:pPr marL="129541" indent="0">
              <a:buSzPct val="100000"/>
              <a:buNone/>
            </a:pPr>
            <a:endParaRPr lang="en-US" sz="3800" dirty="0"/>
          </a:p>
          <a:p>
            <a:pPr marL="129541" indent="0">
              <a:buSzPct val="100000"/>
              <a:buNone/>
            </a:pPr>
            <a:r>
              <a:rPr lang="en-US" sz="3800" dirty="0"/>
              <a:t>Class Webpage:  </a:t>
            </a:r>
            <a:r>
              <a:rPr lang="en-US" sz="3800" dirty="0">
                <a:hlinkClick r:id="rId5"/>
              </a:rPr>
              <a:t>Holmes, Michael / Welcome (rcboe.org)</a:t>
            </a:r>
            <a:r>
              <a:rPr lang="en-US" sz="3800" dirty="0"/>
              <a:t> </a:t>
            </a:r>
            <a:endParaRPr sz="3800" dirty="0">
              <a:solidFill>
                <a:srgbClr val="FF0000"/>
              </a:solidFill>
            </a:endParaRPr>
          </a:p>
          <a:p>
            <a:pPr marL="228600" lvl="0" indent="-21335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200" dirty="0"/>
              <a:t>School Number </a:t>
            </a:r>
            <a:r>
              <a:rPr lang="en-US" sz="3200" dirty="0">
                <a:solidFill>
                  <a:srgbClr val="FF0000"/>
                </a:solidFill>
              </a:rPr>
              <a:t>706-737-7288</a:t>
            </a:r>
            <a:endParaRPr dirty="0"/>
          </a:p>
          <a:p>
            <a:pPr marL="228600" lvl="0" indent="-1111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pic>
        <p:nvPicPr>
          <p:cNvPr id="110" name="Google Shape;110;p14" descr="A close up of a sign  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780000">
            <a:off x="432058" y="2479379"/>
            <a:ext cx="3447689" cy="2728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Baskerville"/>
              <a:buNone/>
            </a:pPr>
            <a:r>
              <a:rPr lang="en-US">
                <a:latin typeface="Libre Baskerville"/>
                <a:ea typeface="Libre Baskerville"/>
                <a:cs typeface="Libre Baskerville"/>
                <a:sym typeface="Libre Baskerville"/>
              </a:rPr>
              <a:t>CHECKOUT MY WEBSITE TO VIEW THE FOLLOWING INFORMATION</a:t>
            </a:r>
            <a:endParaRPr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7" name="Google Shape;117;p15"/>
          <p:cNvSpPr txBox="1">
            <a:spLocks noGrp="1"/>
          </p:cNvSpPr>
          <p:nvPr>
            <p:ph idx="1"/>
          </p:nvPr>
        </p:nvSpPr>
        <p:spPr>
          <a:xfrm>
            <a:off x="1205345" y="2015732"/>
            <a:ext cx="10030691" cy="369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>
                <a:latin typeface="Libre Baskerville"/>
                <a:ea typeface="Libre Baskerville"/>
                <a:cs typeface="Libre Baskerville"/>
                <a:sym typeface="Libre Baskerville"/>
              </a:rPr>
              <a:t>Week At A Glance (WAG)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 sz="3600">
                <a:latin typeface="Libre Baskerville"/>
                <a:ea typeface="Libre Baskerville"/>
                <a:cs typeface="Libre Baskerville"/>
                <a:sym typeface="Libre Baskerville"/>
              </a:rPr>
              <a:t>Class Syllabus/Supply List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 sz="3600">
                <a:latin typeface="Libre Baskerville"/>
                <a:ea typeface="Libre Baskerville"/>
                <a:cs typeface="Libre Baskerville"/>
                <a:sym typeface="Libre Baskerville"/>
              </a:rPr>
              <a:t>Resources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 sz="3600">
                <a:latin typeface="Libre Baskerville"/>
                <a:ea typeface="Libre Baskerville"/>
                <a:cs typeface="Libre Baskerville"/>
                <a:sym typeface="Libre Baskerville"/>
              </a:rPr>
              <a:t>Additional Information</a:t>
            </a:r>
            <a:endParaRPr/>
          </a:p>
          <a:p>
            <a:pPr marL="2286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 sz="36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1379390" y="178877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DAILY SCHEDULE</a:t>
            </a:r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9:20-9:50 am- Homeroom/Extended Learning Time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9:55-11:25 am- Connections/7</a:t>
            </a:r>
            <a:r>
              <a:rPr lang="en-US" baseline="30000" dirty="0"/>
              <a:t>th</a:t>
            </a:r>
            <a:r>
              <a:rPr lang="en-US" dirty="0"/>
              <a:t> Grade Planning Period 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11:30-12:55 pm- 7</a:t>
            </a:r>
            <a:r>
              <a:rPr lang="en-US" baseline="30000" dirty="0"/>
              <a:t>th</a:t>
            </a:r>
            <a:r>
              <a:rPr lang="en-US" dirty="0"/>
              <a:t> Grade Social Studies and Lunch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12:55-2:15 pm- 7</a:t>
            </a:r>
            <a:r>
              <a:rPr lang="en-US" baseline="30000" dirty="0"/>
              <a:t>th</a:t>
            </a:r>
            <a:r>
              <a:rPr lang="en-US" dirty="0"/>
              <a:t> Grade Life Science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2:15-3:10 pm- 7</a:t>
            </a:r>
            <a:r>
              <a:rPr lang="en-US" baseline="30000" dirty="0"/>
              <a:t>th</a:t>
            </a:r>
            <a:r>
              <a:rPr lang="en-US" dirty="0"/>
              <a:t> Grade Life Science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3:10-4:05 pm- 7</a:t>
            </a:r>
            <a:r>
              <a:rPr lang="en-US" baseline="30000" dirty="0"/>
              <a:t>th</a:t>
            </a:r>
            <a:r>
              <a:rPr lang="en-US" dirty="0"/>
              <a:t> Grade Life Science</a:t>
            </a:r>
            <a:endParaRPr dirty="0"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/>
          <p:nvPr/>
        </p:nvSpPr>
        <p:spPr>
          <a:xfrm rot="-1173899">
            <a:off x="108673" y="542571"/>
            <a:ext cx="4013472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70C0"/>
                </a:solidFill>
                <a:latin typeface="Bell MT"/>
                <a:ea typeface="Bell MT"/>
                <a:cs typeface="Bell MT"/>
                <a:sym typeface="Bell MT"/>
              </a:rPr>
              <a:t>First Day of</a:t>
            </a:r>
            <a:br>
              <a:rPr lang="en-US" sz="2800" b="1" i="0" u="none" strike="noStrike" cap="none">
                <a:solidFill>
                  <a:srgbClr val="0070C0"/>
                </a:solidFill>
                <a:latin typeface="Bell MT"/>
                <a:ea typeface="Bell MT"/>
                <a:cs typeface="Bell MT"/>
                <a:sym typeface="Bell MT"/>
              </a:rPr>
            </a:br>
            <a:r>
              <a:rPr lang="en-US" sz="2800" b="1" i="0" u="none" strike="noStrike" cap="none">
                <a:solidFill>
                  <a:srgbClr val="0070C0"/>
                </a:solidFill>
                <a:latin typeface="Bell MT"/>
                <a:ea typeface="Bell MT"/>
                <a:cs typeface="Bell MT"/>
                <a:sym typeface="Bell MT"/>
              </a:rPr>
              <a:t>School </a:t>
            </a:r>
            <a:br>
              <a:rPr lang="en-US" sz="2800" b="1" i="0" u="none" strike="noStrike" cap="none">
                <a:solidFill>
                  <a:srgbClr val="0070C0"/>
                </a:solidFill>
                <a:latin typeface="Bell MT"/>
                <a:ea typeface="Bell MT"/>
                <a:cs typeface="Bell MT"/>
                <a:sym typeface="Bell MT"/>
              </a:rPr>
            </a:br>
            <a:r>
              <a:rPr lang="en-US" sz="2800" b="1" i="0" u="none" strike="noStrike" cap="none">
                <a:solidFill>
                  <a:srgbClr val="0070C0"/>
                </a:solidFill>
                <a:latin typeface="Bell MT"/>
                <a:ea typeface="Bell MT"/>
                <a:cs typeface="Bell MT"/>
                <a:sym typeface="Bell MT"/>
              </a:rPr>
              <a:t>Expectations </a:t>
            </a:r>
            <a:br>
              <a:rPr lang="en-US" sz="2800" b="1" i="0" u="none" strike="noStrike" cap="none">
                <a:solidFill>
                  <a:srgbClr val="0070C0"/>
                </a:solidFill>
                <a:latin typeface="Bell MT"/>
                <a:ea typeface="Bell MT"/>
                <a:cs typeface="Bell MT"/>
                <a:sym typeface="Bell MT"/>
              </a:rPr>
            </a:br>
            <a:endParaRPr sz="2800" b="0" i="0" u="none" strike="noStrike" cap="none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4564519" y="279968"/>
            <a:ext cx="7364246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Log  into your Launchpad account  </a:t>
            </a:r>
            <a:endParaRPr/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Access and review your schedule with class times in Infinite Campus </a:t>
            </a:r>
            <a:endParaRPr/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For questions and concerns,  please email your teacher.  Teacher emails can be found on the teacher’s class page and also on slide #2 in this PowerPoint.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0" name="Google Shape;130;p17" descr="A screenshot of a cell phone  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70479" y="111725"/>
            <a:ext cx="1322212" cy="1337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95309" y="1794163"/>
            <a:ext cx="1448712" cy="118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/>
          <p:nvPr/>
        </p:nvSpPr>
        <p:spPr>
          <a:xfrm>
            <a:off x="228045" y="3002757"/>
            <a:ext cx="433647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Watch the video link on Logging into Canvas as a student.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5"/>
              </a:rPr>
              <a:t>https://rcboe.instructuremedia.com/embed/048204ea-777e-4c04-9fc0-357111372c96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RCSS LEARNING PLATFORM AND CANVAS </a:t>
            </a:r>
            <a:endParaRPr/>
          </a:p>
        </p:txBody>
      </p:sp>
      <p:pic>
        <p:nvPicPr>
          <p:cNvPr id="138" name="Google Shape;138;p18" descr="A screenshot of a cell phone  Description automatically generated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77636" y="2203553"/>
            <a:ext cx="1861969" cy="188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 descr="A close up of a device  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4194" y="2172576"/>
            <a:ext cx="1768981" cy="189039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 txBox="1"/>
          <p:nvPr/>
        </p:nvSpPr>
        <p:spPr>
          <a:xfrm>
            <a:off x="3796144" y="4562990"/>
            <a:ext cx="337101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Click link to watch Tutorial Video 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5"/>
              </a:rPr>
              <a:t>https://www.rcboe.org/Domain/16265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693693" y="4535696"/>
            <a:ext cx="320327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Your child will login through Launch Pad to access RCBOE Canvas.</a:t>
            </a:r>
            <a:endParaRPr/>
          </a:p>
        </p:txBody>
      </p:sp>
      <p:sp>
        <p:nvSpPr>
          <p:cNvPr id="142" name="Google Shape;142;p18"/>
          <p:cNvSpPr txBox="1"/>
          <p:nvPr/>
        </p:nvSpPr>
        <p:spPr>
          <a:xfrm>
            <a:off x="7062047" y="1975532"/>
            <a:ext cx="469669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New to the Richmond County</a:t>
            </a: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 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Go to rcboe.org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Click Student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Click Launch Pad</a:t>
            </a:r>
            <a:endParaRPr/>
          </a:p>
        </p:txBody>
      </p:sp>
      <p:sp>
        <p:nvSpPr>
          <p:cNvPr id="143" name="Google Shape;143;p18"/>
          <p:cNvSpPr txBox="1"/>
          <p:nvPr/>
        </p:nvSpPr>
        <p:spPr>
          <a:xfrm>
            <a:off x="7215645" y="3824326"/>
            <a:ext cx="454309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Watch logging into Canvas as a student.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6"/>
              </a:rPr>
              <a:t>https://rcboe.instructuremedia.com/embed/048204ea-777e-4c04-9fc0-357111372c96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ARRIVAL AND DISMISSAL</a:t>
            </a:r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idx="1"/>
          </p:nvPr>
        </p:nvSpPr>
        <p:spPr>
          <a:xfrm>
            <a:off x="1451579" y="1949116"/>
            <a:ext cx="9603275" cy="351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Morning Arrival						Afternoon Dismissal		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Drop your child off on Dragons Way			Bus riders report to Bus Loading Zone</a:t>
            </a:r>
            <a:endParaRPr/>
          </a:p>
          <a:p>
            <a:pPr marL="45720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US"/>
              <a:t>behind the school.</a:t>
            </a:r>
            <a:endParaRPr/>
          </a:p>
          <a:p>
            <a:pPr marL="45720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Morning Drop off time for car riders: 			Walkers dismissed from Bus Loading Zone where</a:t>
            </a:r>
            <a:endParaRPr/>
          </a:p>
          <a:p>
            <a:pPr marL="45720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US"/>
              <a:t>8:30 AM					the crossing guard is located.</a:t>
            </a:r>
            <a:endParaRPr/>
          </a:p>
          <a:p>
            <a:pPr marL="45720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Early Drop off students are unsupervised. 		Car Rider pick up time: 4:00 PM</a:t>
            </a:r>
            <a:endParaRPr/>
          </a:p>
          <a:p>
            <a:pPr marL="45720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US"/>
              <a:t>Please remain with your child until 8:30 AM, when</a:t>
            </a:r>
            <a:endParaRPr/>
          </a:p>
          <a:p>
            <a:pPr marL="45720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US"/>
              <a:t>teachers report for duty.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5" name="Google Shape;155;p20"/>
          <p:cNvPicPr preferRelativeResize="0"/>
          <p:nvPr/>
        </p:nvPicPr>
        <p:blipFill rotWithShape="1">
          <a:blip r:embed="rId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20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7" name="Google Shape;157;p20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8" name="Google Shape;158;p20"/>
          <p:cNvSpPr/>
          <p:nvPr/>
        </p:nvSpPr>
        <p:spPr>
          <a:xfrm>
            <a:off x="2" y="0"/>
            <a:ext cx="12191695" cy="6858000"/>
          </a:xfrm>
          <a:prstGeom prst="rect">
            <a:avLst/>
          </a:prstGeom>
          <a:gradFill>
            <a:gsLst>
              <a:gs pos="0">
                <a:srgbClr val="F5F7FA"/>
              </a:gs>
              <a:gs pos="74000">
                <a:srgbClr val="B2BDD6"/>
              </a:gs>
              <a:gs pos="83000">
                <a:srgbClr val="B2BDD6"/>
              </a:gs>
              <a:gs pos="100000">
                <a:srgbClr val="CCD3E3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1781328" y="4315811"/>
            <a:ext cx="8619921" cy="4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None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THANK YOU FOR VISITING JOHN M. TUTT MIDDLE SCHOOL </a:t>
            </a:r>
            <a:endParaRPr/>
          </a:p>
        </p:txBody>
      </p:sp>
      <p:pic>
        <p:nvPicPr>
          <p:cNvPr id="167" name="Google Shape;167;p20" descr="A person sitting in front of a brick building  Description automatically generated"/>
          <p:cNvPicPr preferRelativeResize="0">
            <a:picLocks noGrp="1"/>
          </p:cNvPicPr>
          <p:nvPr>
            <p:ph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773762" y="641536"/>
            <a:ext cx="8639993" cy="29614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20"/>
          <p:cNvGrpSpPr/>
          <p:nvPr/>
        </p:nvGrpSpPr>
        <p:grpSpPr>
          <a:xfrm>
            <a:off x="1445672" y="323838"/>
            <a:ext cx="9299965" cy="3652791"/>
            <a:chOff x="7639235" y="600024"/>
            <a:chExt cx="3898557" cy="5222486"/>
          </a:xfrm>
        </p:grpSpPr>
        <p:sp>
          <p:nvSpPr>
            <p:cNvPr id="162" name="Google Shape;162;p20"/>
            <p:cNvSpPr/>
            <p:nvPr/>
          </p:nvSpPr>
          <p:spPr>
            <a:xfrm>
              <a:off x="7639235" y="600024"/>
              <a:ext cx="3898557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7770263" y="1062693"/>
              <a:ext cx="3635738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cxnSp>
        <p:nvCxnSpPr>
          <p:cNvPr id="164" name="Google Shape;164;p20"/>
          <p:cNvCxnSpPr/>
          <p:nvPr/>
        </p:nvCxnSpPr>
        <p:spPr>
          <a:xfrm>
            <a:off x="1776728" y="5027185"/>
            <a:ext cx="864301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5" name="Google Shape;165;p20"/>
          <p:cNvPicPr preferRelativeResize="0"/>
          <p:nvPr/>
        </p:nvPicPr>
        <p:blipFill rotWithShape="1">
          <a:blip r:embed="rId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20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398</Words>
  <Application>Microsoft Office PowerPoint</Application>
  <PresentationFormat>Widescreen</PresentationFormat>
  <Paragraphs>60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Century Gothic</vt:lpstr>
      <vt:lpstr>Gill Sans</vt:lpstr>
      <vt:lpstr>Wingdings 3</vt:lpstr>
      <vt:lpstr>Gentium Basic</vt:lpstr>
      <vt:lpstr>Bell MT</vt:lpstr>
      <vt:lpstr>Arial</vt:lpstr>
      <vt:lpstr>Libre Baskerville</vt:lpstr>
      <vt:lpstr>Wisp</vt:lpstr>
      <vt:lpstr>Mr. Holmes 7TH GRADE LIFE SCIENCE AND SOCIAL STUDIES TEACHER   </vt:lpstr>
      <vt:lpstr>MY CONTACT INFORMATION </vt:lpstr>
      <vt:lpstr>CHECKOUT MY WEBSITE TO VIEW THE FOLLOWING INFORMATION</vt:lpstr>
      <vt:lpstr>DAILY SCHEDULE</vt:lpstr>
      <vt:lpstr>PowerPoint Presentation</vt:lpstr>
      <vt:lpstr>RCSS LEARNING PLATFORM AND CANVAS </vt:lpstr>
      <vt:lpstr>ARRIVAL AND DISMISSAL</vt:lpstr>
      <vt:lpstr>THANK YOU FOR VISITING JOHN M. TUTT MIDDLE SCHOOL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 Holmes 7TH GRADE LIFE SCIENCE AND SOCIAL STUDIES TEACHER   </dc:title>
  <dc:creator>Holmes, Michael</dc:creator>
  <cp:lastModifiedBy>Holmes, Michael</cp:lastModifiedBy>
  <cp:revision>1</cp:revision>
  <dcterms:modified xsi:type="dcterms:W3CDTF">2022-09-13T21:34:01Z</dcterms:modified>
</cp:coreProperties>
</file>